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4" r:id="rId2"/>
    <p:sldId id="261" r:id="rId3"/>
    <p:sldId id="256" r:id="rId4"/>
    <p:sldId id="259" r:id="rId5"/>
    <p:sldId id="260" r:id="rId6"/>
    <p:sldId id="258" r:id="rId7"/>
    <p:sldId id="257" r:id="rId8"/>
    <p:sldId id="265" r:id="rId9"/>
    <p:sldId id="266" r:id="rId10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78"/>
    <p:restoredTop sz="94731"/>
  </p:normalViewPr>
  <p:slideViewPr>
    <p:cSldViewPr snapToGrid="0" snapToObjects="1">
      <p:cViewPr varScale="1">
        <p:scale>
          <a:sx n="149" d="100"/>
          <a:sy n="149" d="100"/>
        </p:scale>
        <p:origin x="250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42CEBC-F7ED-1A47-AE9F-57596A60F187}" type="datetimeFigureOut">
              <a:rPr lang="en-ES" smtClean="0"/>
              <a:t>14/05/2021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FAE13-E55E-9348-88FF-62CE852AD748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75651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FAE13-E55E-9348-88FF-62CE852AD748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74642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FAE13-E55E-9348-88FF-62CE852AD748}" type="slidenum">
              <a:rPr lang="en-ES" smtClean="0"/>
              <a:t>5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71864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8FAE13-E55E-9348-88FF-62CE852AD748}" type="slidenum">
              <a:rPr lang="en-ES" smtClean="0"/>
              <a:t>8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00956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2071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1436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254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998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4440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98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3189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22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2919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039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422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99CB4-8F7E-C844-A0C5-E648710B1785}" type="datetimeFigureOut">
              <a:rPr lang="es-ES" smtClean="0"/>
              <a:t>14/5/21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274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ioteoria.wordpress.com/2016/02/27/cascadas-trofica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ellowstonepark.com/things-to-do/wolf-reintroduction-changes-ecosystem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ciencedirect.com/science/article/pii/S0006320711004046?via=ihu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IPBES/status/1219582337299685376?s=2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oyalsocietypublishing.org/doi/full/10.1098/rsif.2018.0327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bc.net.au/news/science/2018-07-07/culling-dingoes-changes-landscape/993828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87616-ECA7-1240-879F-39AED54879E1}"/>
              </a:ext>
            </a:extLst>
          </p:cNvPr>
          <p:cNvSpPr txBox="1"/>
          <p:nvPr/>
        </p:nvSpPr>
        <p:spPr>
          <a:xfrm>
            <a:off x="662151" y="451945"/>
            <a:ext cx="29038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/>
              <a:t>Cascadas tróficas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51E0B4-6A11-F84C-80A3-54404C0BC2A5}"/>
              </a:ext>
            </a:extLst>
          </p:cNvPr>
          <p:cNvSpPr txBox="1"/>
          <p:nvPr/>
        </p:nvSpPr>
        <p:spPr>
          <a:xfrm>
            <a:off x="662151" y="1145628"/>
            <a:ext cx="7704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Modificación sustancial de las poblaciones de herbívoros y de plantas, e incluso de la geomorfología de una zona, como consecuencia de variaciones en las poblaciones de depredadores “apicales”</a:t>
            </a:r>
          </a:p>
        </p:txBody>
      </p:sp>
      <p:sp>
        <p:nvSpPr>
          <p:cNvPr id="4" name="Rectangle 3">
            <a:hlinkClick r:id="rId3"/>
            <a:extLst>
              <a:ext uri="{FF2B5EF4-FFF2-40B4-BE49-F238E27FC236}">
                <a16:creationId xmlns:a16="http://schemas.microsoft.com/office/drawing/2014/main" id="{A3F48004-120B-7E47-8B8C-28234C542C7E}"/>
              </a:ext>
            </a:extLst>
          </p:cNvPr>
          <p:cNvSpPr/>
          <p:nvPr/>
        </p:nvSpPr>
        <p:spPr>
          <a:xfrm>
            <a:off x="893379" y="5418111"/>
            <a:ext cx="70314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3"/>
              </a:rPr>
              <a:t>https://bioteoria.wordpress.com/2016/02/27/cascadas-troficas/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3680159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10506" y="311523"/>
            <a:ext cx="7008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Cascadas tróficas. El ejemplo del lobo en Yellowstone (USA)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166197" y="593350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>
                <a:hlinkClick r:id="rId2"/>
              </a:rPr>
              <a:t>https://www.yellowstonepark.com/things-to-do/wolf-reintroduction-changes-ecosystem</a:t>
            </a:r>
            <a:endParaRPr lang="es-ES" dirty="0"/>
          </a:p>
        </p:txBody>
      </p:sp>
      <p:pic>
        <p:nvPicPr>
          <p:cNvPr id="4" name="Imagen 3" descr="Screen Shot 2019-04-10 at 00.23.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06" y="1425821"/>
            <a:ext cx="7346948" cy="415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5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0"/>
            <a:ext cx="60169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2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hlinkClick r:id="rId2"/>
          </p:cNvPr>
          <p:cNvSpPr/>
          <p:nvPr/>
        </p:nvSpPr>
        <p:spPr>
          <a:xfrm>
            <a:off x="179704" y="6292956"/>
            <a:ext cx="8784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hlinkClick r:id="rId2"/>
              </a:rPr>
              <a:t>https</a:t>
            </a:r>
            <a:r>
              <a:rPr lang="es-ES" dirty="0">
                <a:hlinkClick r:id="rId2"/>
              </a:rPr>
              <a:t>://</a:t>
            </a:r>
            <a:r>
              <a:rPr lang="es-ES" dirty="0" err="1">
                <a:hlinkClick r:id="rId2"/>
              </a:rPr>
              <a:t>www.sciencedirect.com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science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article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pii</a:t>
            </a:r>
            <a:r>
              <a:rPr lang="es-ES" dirty="0">
                <a:hlinkClick r:id="rId2"/>
              </a:rPr>
              <a:t>/S0006320711004046?via%3Dihub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054" y="176217"/>
            <a:ext cx="6890119" cy="611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4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6136" y="0"/>
            <a:ext cx="3117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64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7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5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31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2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EBD02-496B-1D4E-9A47-BDA5F66C57D4}"/>
              </a:ext>
            </a:extLst>
          </p:cNvPr>
          <p:cNvSpPr txBox="1"/>
          <p:nvPr/>
        </p:nvSpPr>
        <p:spPr>
          <a:xfrm>
            <a:off x="840828" y="325821"/>
            <a:ext cx="4434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b="1" dirty="0"/>
              <a:t>El caso del Dingo australiano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D09FAF-C1D5-7545-AF31-A3CA850F4A45}"/>
              </a:ext>
            </a:extLst>
          </p:cNvPr>
          <p:cNvSpPr/>
          <p:nvPr/>
        </p:nvSpPr>
        <p:spPr>
          <a:xfrm>
            <a:off x="840828" y="4040080"/>
            <a:ext cx="56598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hlinkClick r:id="rId3"/>
              </a:rPr>
              <a:t>https://</a:t>
            </a:r>
            <a:r>
              <a:rPr lang="en-GB" sz="1200" dirty="0" err="1">
                <a:hlinkClick r:id="rId3"/>
              </a:rPr>
              <a:t>twitter.com</a:t>
            </a:r>
            <a:r>
              <a:rPr lang="en-GB" sz="1200" dirty="0">
                <a:hlinkClick r:id="rId3"/>
              </a:rPr>
              <a:t>/IPBES/status/1219582337299685376?s=20</a:t>
            </a:r>
            <a:endParaRPr lang="en-E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1AF44-8963-E045-A316-DECF28C337A5}"/>
              </a:ext>
            </a:extLst>
          </p:cNvPr>
          <p:cNvSpPr txBox="1"/>
          <p:nvPr/>
        </p:nvSpPr>
        <p:spPr>
          <a:xfrm>
            <a:off x="840829" y="1048738"/>
            <a:ext cx="41200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Perros salvajes que abundan en ciertas zonas de Australia. En 1880 se construyó una gran valla (3000 Km) para impedir que llegaran a ciertas zonas. Se quería evitar que depredaran sobre el ganado doméstico.</a:t>
            </a:r>
          </a:p>
          <a:p>
            <a:endParaRPr lang="en-ES" dirty="0"/>
          </a:p>
          <a:p>
            <a:r>
              <a:rPr lang="en-ES" dirty="0"/>
              <a:t>Su eliminación de buena parte del territorio ha provocado una cascada trófica en un ecosistema semiárido.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B8D55A-6CD8-3C48-9CCC-311379941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502" y="1353538"/>
            <a:ext cx="3506044" cy="497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04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1.">
            <a:extLst>
              <a:ext uri="{FF2B5EF4-FFF2-40B4-BE49-F238E27FC236}">
                <a16:creationId xmlns:a16="http://schemas.microsoft.com/office/drawing/2014/main" id="{4FA25252-B571-D94B-B007-EC2BB7391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84" y="1794367"/>
            <a:ext cx="7529376" cy="326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A80F749-E4F6-0E42-AC96-27A6B080377F}"/>
              </a:ext>
            </a:extLst>
          </p:cNvPr>
          <p:cNvSpPr/>
          <p:nvPr/>
        </p:nvSpPr>
        <p:spPr>
          <a:xfrm>
            <a:off x="880883" y="5323518"/>
            <a:ext cx="6718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3"/>
              </a:rPr>
              <a:t>https://royalsocietypublishing.org/doi/full/10.1098/rsif.2018.0327</a:t>
            </a:r>
            <a:endParaRPr lang="en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6E00D1-3894-5D41-8454-2C7C934F2B8E}"/>
              </a:ext>
            </a:extLst>
          </p:cNvPr>
          <p:cNvSpPr/>
          <p:nvPr/>
        </p:nvSpPr>
        <p:spPr>
          <a:xfrm>
            <a:off x="880882" y="5826148"/>
            <a:ext cx="72751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4"/>
              </a:rPr>
              <a:t>https://www.abc.net.au/news/science/2018-07-07/culling-dingoes-changes-landscape/9938286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3D9E84-1F34-3543-8C27-D625CC1A5972}"/>
              </a:ext>
            </a:extLst>
          </p:cNvPr>
          <p:cNvSpPr txBox="1"/>
          <p:nvPr/>
        </p:nvSpPr>
        <p:spPr>
          <a:xfrm>
            <a:off x="840828" y="325821"/>
            <a:ext cx="4434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b="1" dirty="0"/>
              <a:t>El caso del Dingo australiano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0C47D4-9878-3443-B05D-28676B5DB7D8}"/>
              </a:ext>
            </a:extLst>
          </p:cNvPr>
          <p:cNvSpPr txBox="1"/>
          <p:nvPr/>
        </p:nvSpPr>
        <p:spPr>
          <a:xfrm>
            <a:off x="840828" y="1048738"/>
            <a:ext cx="7704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Las zonas sin dingos tienen menos vegetación y sistemas dunares diferentes a las zonas con dingos.</a:t>
            </a:r>
          </a:p>
        </p:txBody>
      </p:sp>
    </p:spTree>
    <p:extLst>
      <p:ext uri="{BB962C8B-B14F-4D97-AF65-F5344CB8AC3E}">
        <p14:creationId xmlns:p14="http://schemas.microsoft.com/office/powerpoint/2010/main" val="18851196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</TotalTime>
  <Words>223</Words>
  <Application>Microsoft Macintosh PowerPoint</Application>
  <PresentationFormat>On-screen Show (4:3)</PresentationFormat>
  <Paragraphs>18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Francisco Bonet</dc:creator>
  <cp:keywords/>
  <dc:description/>
  <cp:lastModifiedBy>Francisco Javier Bonet García</cp:lastModifiedBy>
  <cp:revision>19</cp:revision>
  <dcterms:created xsi:type="dcterms:W3CDTF">2019-04-09T22:03:14Z</dcterms:created>
  <dcterms:modified xsi:type="dcterms:W3CDTF">2021-05-14T09:59:13Z</dcterms:modified>
  <cp:category/>
</cp:coreProperties>
</file>

<file path=docProps/thumbnail.jpeg>
</file>